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1E8"/>
    <a:srgbClr val="B56354"/>
    <a:srgbClr val="FFF8F3"/>
    <a:srgbClr val="676468"/>
    <a:srgbClr val="8A868A"/>
    <a:srgbClr val="9B979C"/>
    <a:srgbClr val="DDB7B1"/>
    <a:srgbClr val="ECE6EB"/>
    <a:srgbClr val="E07C6F"/>
    <a:srgbClr val="FF8F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7668" autoAdjust="0"/>
    <p:restoredTop sz="94586"/>
  </p:normalViewPr>
  <p:slideViewPr>
    <p:cSldViewPr snapToGrid="0" snapToObjects="1">
      <p:cViewPr>
        <p:scale>
          <a:sx n="108" d="100"/>
          <a:sy n="108" d="100"/>
        </p:scale>
        <p:origin x="1458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24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61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644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0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3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47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083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70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03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817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11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4E6D2-391D-554C-AAC9-B9BD0F24DFB3}" type="datetimeFigureOut">
              <a:rPr lang="en-US" smtClean="0"/>
              <a:t>11/14/2017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146574-FEB8-0E4F-8B2A-181BF9A45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74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8468"/>
            <a:ext cx="12412133" cy="7145868"/>
          </a:xfrm>
          <a:prstGeom prst="rect">
            <a:avLst/>
          </a:prstGeom>
          <a:solidFill>
            <a:srgbClr val="ECE6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412132" cy="1270000"/>
          </a:xfrm>
          <a:prstGeom prst="rect">
            <a:avLst/>
          </a:prstGeom>
          <a:solidFill>
            <a:srgbClr val="FEF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100668"/>
            <a:ext cx="12412132" cy="355600"/>
          </a:xfrm>
          <a:prstGeom prst="rect">
            <a:avLst/>
          </a:prstGeom>
          <a:solidFill>
            <a:srgbClr val="B563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37067" y="330306"/>
            <a:ext cx="33527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B56355"/>
                </a:solidFill>
                <a:latin typeface="Brush Script MT" panose="03060802040406070304" pitchFamily="66" charset="0"/>
                <a:ea typeface="Apple Chancery" charset="0"/>
                <a:cs typeface="Dubai Medium" panose="020B0603030403030204" pitchFamily="34" charset="-78"/>
              </a:rPr>
              <a:t>Cake Catalog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61464" y="481854"/>
            <a:ext cx="7450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676468"/>
                </a:solidFill>
              </a:rPr>
              <a:t>Home</a:t>
            </a:r>
            <a:r>
              <a:rPr lang="en-US" sz="2800" dirty="0">
                <a:solidFill>
                  <a:srgbClr val="9B979C"/>
                </a:solidFill>
              </a:rPr>
              <a:t>		About		Add	       Cake Cart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72906" y="4800177"/>
            <a:ext cx="1611113" cy="1534392"/>
          </a:xfrm>
          <a:prstGeom prst="roundRect">
            <a:avLst/>
          </a:prstGeom>
          <a:solidFill>
            <a:srgbClr val="B563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http://food.fnr.sndimg.com/content/dam/images/food/fullset/2009/3/25/0/PB0210-1_Strawberry-Cake_s4x3.jpg.rend.hgtvcom.616.462.suffix/1371589412891.jpeg">
            <a:extLst>
              <a:ext uri="{FF2B5EF4-FFF2-40B4-BE49-F238E27FC236}">
                <a16:creationId xmlns:a16="http://schemas.microsoft.com/office/drawing/2014/main" id="{55226A9F-FE07-4DF6-98C7-6B8881090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1323" y="1619045"/>
            <a:ext cx="3048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karmabaker.com/app/uploads/2016/07/vanilla-cake-IMG_3873.jpg">
            <a:extLst>
              <a:ext uri="{FF2B5EF4-FFF2-40B4-BE49-F238E27FC236}">
                <a16:creationId xmlns:a16="http://schemas.microsoft.com/office/drawing/2014/main" id="{9D3B6DE2-ED83-4DC1-A9A5-47E6DE832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062" y="1599792"/>
            <a:ext cx="286808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myjewishlearning.com/wp-content/uploads/2009/12/coffeecake.jpg">
            <a:extLst>
              <a:ext uri="{FF2B5EF4-FFF2-40B4-BE49-F238E27FC236}">
                <a16:creationId xmlns:a16="http://schemas.microsoft.com/office/drawing/2014/main" id="{F33C64DA-F89A-40A2-AC96-3ACFDBC02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438" y="4048569"/>
            <a:ext cx="4064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d3awvtnmmsvyot.cloudfront.net/api/file/Jqoi44f2S6aGO6RXDja1/convert?fit=max&amp;w=1450&amp;quality=60&amp;cache=true&amp;rotate=exif&amp;compress=true">
            <a:extLst>
              <a:ext uri="{FF2B5EF4-FFF2-40B4-BE49-F238E27FC236}">
                <a16:creationId xmlns:a16="http://schemas.microsoft.com/office/drawing/2014/main" id="{5DD6E8D4-570D-4693-B7E9-2EB2024A2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2509" y="1591838"/>
            <a:ext cx="3431116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cdn2.tmbi.com/TOH/Images/Photos/37/300x300/Favorite-Coconut-Cake_EXPS_CWFM17_39030_B11_02_5b.jpg">
            <a:extLst>
              <a:ext uri="{FF2B5EF4-FFF2-40B4-BE49-F238E27FC236}">
                <a16:creationId xmlns:a16="http://schemas.microsoft.com/office/drawing/2014/main" id="{739BFEC5-2CCD-448A-91E0-8F6FFF62D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924" y="4067822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i.pinimg.com/236x/7b/2e/24/7b2e24bebd6a323913b43f47a8c9edac--moist-vanilla-cake-daisy-cakes.jpg">
            <a:extLst>
              <a:ext uri="{FF2B5EF4-FFF2-40B4-BE49-F238E27FC236}">
                <a16:creationId xmlns:a16="http://schemas.microsoft.com/office/drawing/2014/main" id="{A548B7EC-A969-4503-A3BB-C0E8A2BB5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111" y="4048569"/>
            <a:ext cx="171814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0C40437-37FF-4B30-9B34-CAEE767675FB}"/>
              </a:ext>
            </a:extLst>
          </p:cNvPr>
          <p:cNvSpPr/>
          <p:nvPr/>
        </p:nvSpPr>
        <p:spPr>
          <a:xfrm>
            <a:off x="102157" y="1591839"/>
            <a:ext cx="2145719" cy="3095572"/>
          </a:xfrm>
          <a:prstGeom prst="rect">
            <a:avLst/>
          </a:prstGeom>
          <a:solidFill>
            <a:srgbClr val="FEF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B56354"/>
                </a:solidFill>
              </a:rPr>
              <a:t>Cake Type</a:t>
            </a:r>
          </a:p>
          <a:p>
            <a:endParaRPr lang="en-US" sz="1000" dirty="0">
              <a:solidFill>
                <a:srgbClr val="B56354"/>
              </a:solidFill>
            </a:endParaRPr>
          </a:p>
          <a:p>
            <a:r>
              <a:rPr lang="en-US" dirty="0">
                <a:solidFill>
                  <a:srgbClr val="B56354"/>
                </a:solidFill>
              </a:rPr>
              <a:t>Dietary Tags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B56354"/>
                </a:solidFill>
              </a:rPr>
              <a:t>Vegan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B56354"/>
                </a:solidFill>
              </a:rPr>
              <a:t>Gluten Free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B56354"/>
                </a:solidFill>
              </a:rPr>
              <a:t>Dairy Free</a:t>
            </a:r>
          </a:p>
          <a:p>
            <a:r>
              <a:rPr lang="en-US" dirty="0">
                <a:solidFill>
                  <a:srgbClr val="B56354"/>
                </a:solidFill>
              </a:rPr>
              <a:t>Serves</a:t>
            </a:r>
          </a:p>
          <a:p>
            <a:endParaRPr lang="en-US" sz="900" dirty="0">
              <a:solidFill>
                <a:srgbClr val="B56354"/>
              </a:solidFill>
            </a:endParaRPr>
          </a:p>
          <a:p>
            <a:r>
              <a:rPr lang="en-US" dirty="0">
                <a:solidFill>
                  <a:srgbClr val="B56354"/>
                </a:solidFill>
              </a:rPr>
              <a:t>Prep Time</a:t>
            </a:r>
          </a:p>
          <a:p>
            <a:r>
              <a:rPr lang="en-US" sz="1000" dirty="0">
                <a:solidFill>
                  <a:srgbClr val="B56354"/>
                </a:solidFill>
              </a:rPr>
              <a:t> </a:t>
            </a:r>
          </a:p>
          <a:p>
            <a:r>
              <a:rPr lang="en-US" dirty="0">
                <a:solidFill>
                  <a:srgbClr val="B56354"/>
                </a:solidFill>
              </a:rPr>
              <a:t>Cook Time</a:t>
            </a:r>
          </a:p>
          <a:p>
            <a:endParaRPr lang="en-US" dirty="0">
              <a:solidFill>
                <a:srgbClr val="B56354"/>
              </a:solidFill>
            </a:endParaRPr>
          </a:p>
        </p:txBody>
      </p:sp>
      <p:pic>
        <p:nvPicPr>
          <p:cNvPr id="1048" name="Picture 24" descr="https://livforcake.com/wp-content/uploads/2016/12/champagne-cake-6.jpg">
            <a:extLst>
              <a:ext uri="{FF2B5EF4-FFF2-40B4-BE49-F238E27FC236}">
                <a16:creationId xmlns:a16="http://schemas.microsoft.com/office/drawing/2014/main" id="{A5AF02E3-5145-4CCC-9B95-6BB1ED0F8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9625" y="4048569"/>
            <a:ext cx="1524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E556903-14BB-4C95-93A4-35C50FF6A05E}"/>
              </a:ext>
            </a:extLst>
          </p:cNvPr>
          <p:cNvSpPr/>
          <p:nvPr/>
        </p:nvSpPr>
        <p:spPr>
          <a:xfrm flipH="1">
            <a:off x="846321" y="3268664"/>
            <a:ext cx="628617" cy="210840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104BAF0-4522-4AB1-AB1C-F101EEDF72CA}"/>
              </a:ext>
            </a:extLst>
          </p:cNvPr>
          <p:cNvSpPr/>
          <p:nvPr/>
        </p:nvSpPr>
        <p:spPr>
          <a:xfrm flipH="1">
            <a:off x="1195440" y="3667131"/>
            <a:ext cx="434710" cy="213063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ECDA739-E006-45E7-BA83-5522CECF55B3}"/>
              </a:ext>
            </a:extLst>
          </p:cNvPr>
          <p:cNvSpPr/>
          <p:nvPr/>
        </p:nvSpPr>
        <p:spPr>
          <a:xfrm flipH="1">
            <a:off x="1728337" y="3669350"/>
            <a:ext cx="434710" cy="213063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3F5889E-38A3-4F62-B2C6-0DD3A07D08B5}"/>
              </a:ext>
            </a:extLst>
          </p:cNvPr>
          <p:cNvSpPr/>
          <p:nvPr/>
        </p:nvSpPr>
        <p:spPr>
          <a:xfrm flipH="1">
            <a:off x="1195440" y="4067822"/>
            <a:ext cx="434710" cy="213063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1DF2EBB-2049-4C33-AE33-8730695C9592}"/>
              </a:ext>
            </a:extLst>
          </p:cNvPr>
          <p:cNvSpPr/>
          <p:nvPr/>
        </p:nvSpPr>
        <p:spPr>
          <a:xfrm flipH="1">
            <a:off x="1728337" y="4070041"/>
            <a:ext cx="434710" cy="213063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8796B8B-20FE-41CB-8013-EC57F6AC961E}"/>
              </a:ext>
            </a:extLst>
          </p:cNvPr>
          <p:cNvSpPr/>
          <p:nvPr/>
        </p:nvSpPr>
        <p:spPr>
          <a:xfrm flipH="1">
            <a:off x="1196684" y="1738406"/>
            <a:ext cx="922899" cy="213063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442EBE7-A200-4313-927D-D2305A90CF16}"/>
              </a:ext>
            </a:extLst>
          </p:cNvPr>
          <p:cNvSpPr/>
          <p:nvPr/>
        </p:nvSpPr>
        <p:spPr>
          <a:xfrm flipH="1">
            <a:off x="647018" y="2485779"/>
            <a:ext cx="137160" cy="137160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BF686C7-7931-4A8C-ABE9-36CD7944FBF4}"/>
              </a:ext>
            </a:extLst>
          </p:cNvPr>
          <p:cNvSpPr/>
          <p:nvPr/>
        </p:nvSpPr>
        <p:spPr>
          <a:xfrm flipH="1">
            <a:off x="647018" y="2738078"/>
            <a:ext cx="137160" cy="137160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552B231-7FF4-4BD3-BB28-D91304DC31F7}"/>
              </a:ext>
            </a:extLst>
          </p:cNvPr>
          <p:cNvSpPr/>
          <p:nvPr/>
        </p:nvSpPr>
        <p:spPr>
          <a:xfrm flipH="1">
            <a:off x="647018" y="2990377"/>
            <a:ext cx="137160" cy="137160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1F2CB13-08C2-4095-83F0-D78A13041423}"/>
              </a:ext>
            </a:extLst>
          </p:cNvPr>
          <p:cNvSpPr/>
          <p:nvPr/>
        </p:nvSpPr>
        <p:spPr>
          <a:xfrm flipH="1">
            <a:off x="1534430" y="3268664"/>
            <a:ext cx="628617" cy="210840"/>
          </a:xfrm>
          <a:prstGeom prst="rect">
            <a:avLst/>
          </a:prstGeom>
          <a:solidFill>
            <a:srgbClr val="FFF8F3"/>
          </a:solidFill>
          <a:ln>
            <a:solidFill>
              <a:srgbClr val="B563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B979C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AB33099-51DB-4567-838D-C2D6D1F4F4E6}"/>
              </a:ext>
            </a:extLst>
          </p:cNvPr>
          <p:cNvSpPr/>
          <p:nvPr/>
        </p:nvSpPr>
        <p:spPr>
          <a:xfrm>
            <a:off x="647017" y="5935216"/>
            <a:ext cx="1081319" cy="304859"/>
          </a:xfrm>
          <a:prstGeom prst="rect">
            <a:avLst/>
          </a:prstGeom>
          <a:solidFill>
            <a:srgbClr val="FEF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rgbClr val="B56354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5A57C3D-4A0B-4321-9E03-EBEE283A0555}"/>
              </a:ext>
            </a:extLst>
          </p:cNvPr>
          <p:cNvSpPr/>
          <p:nvPr/>
        </p:nvSpPr>
        <p:spPr>
          <a:xfrm>
            <a:off x="880621" y="5314627"/>
            <a:ext cx="614110" cy="281229"/>
          </a:xfrm>
          <a:prstGeom prst="rect">
            <a:avLst/>
          </a:prstGeom>
          <a:solidFill>
            <a:srgbClr val="FEF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rgbClr val="B56354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4494FE6-3ADE-444E-8A7B-2991B629586E}"/>
              </a:ext>
            </a:extLst>
          </p:cNvPr>
          <p:cNvSpPr/>
          <p:nvPr/>
        </p:nvSpPr>
        <p:spPr>
          <a:xfrm>
            <a:off x="993109" y="5085137"/>
            <a:ext cx="389135" cy="234022"/>
          </a:xfrm>
          <a:prstGeom prst="rect">
            <a:avLst/>
          </a:prstGeom>
          <a:solidFill>
            <a:srgbClr val="FEF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rgbClr val="B56354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DD9906-720B-43AA-8D01-F4C1009F92FB}"/>
              </a:ext>
            </a:extLst>
          </p:cNvPr>
          <p:cNvSpPr txBox="1"/>
          <p:nvPr/>
        </p:nvSpPr>
        <p:spPr>
          <a:xfrm>
            <a:off x="572088" y="5469502"/>
            <a:ext cx="13034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EF1E8"/>
                </a:solidFill>
                <a:latin typeface="Brush Script MT" panose="03060802040406070304" pitchFamily="66" charset="0"/>
                <a:ea typeface="Apple Chancery" charset="0"/>
                <a:cs typeface="Dubai Medium" panose="020B0603030403030204" pitchFamily="34" charset="-78"/>
              </a:rPr>
              <a:t>Catalog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645AFB-36AD-4000-87F5-A0F9245B3F22}"/>
              </a:ext>
            </a:extLst>
          </p:cNvPr>
          <p:cNvSpPr txBox="1"/>
          <p:nvPr/>
        </p:nvSpPr>
        <p:spPr>
          <a:xfrm>
            <a:off x="833369" y="4700836"/>
            <a:ext cx="781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EF1E8"/>
                </a:solidFill>
                <a:latin typeface="Brush Script MT" panose="03060802040406070304" pitchFamily="66" charset="0"/>
                <a:ea typeface="Apple Chancery" charset="0"/>
                <a:cs typeface="Dubai Medium" panose="020B0603030403030204" pitchFamily="34" charset="-78"/>
              </a:rPr>
              <a:t>Cake</a:t>
            </a:r>
          </a:p>
        </p:txBody>
      </p:sp>
    </p:spTree>
    <p:extLst>
      <p:ext uri="{BB962C8B-B14F-4D97-AF65-F5344CB8AC3E}">
        <p14:creationId xmlns:p14="http://schemas.microsoft.com/office/powerpoint/2010/main" val="281933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20</Words>
  <Application>Microsoft Office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Apple Chancery</vt:lpstr>
      <vt:lpstr>Arial</vt:lpstr>
      <vt:lpstr>Brush Script MT</vt:lpstr>
      <vt:lpstr>Calibri</vt:lpstr>
      <vt:lpstr>Calibri Light</vt:lpstr>
      <vt:lpstr>Dubai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Crawford, Amanda Jane</dc:creator>
  <cp:lastModifiedBy>Carly Stasack</cp:lastModifiedBy>
  <cp:revision>9</cp:revision>
  <dcterms:created xsi:type="dcterms:W3CDTF">2017-11-14T21:28:38Z</dcterms:created>
  <dcterms:modified xsi:type="dcterms:W3CDTF">2017-11-14T22:56:55Z</dcterms:modified>
</cp:coreProperties>
</file>

<file path=docProps/thumbnail.jpeg>
</file>